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</p:sldMasterIdLst>
  <p:notesMasterIdLst>
    <p:notesMasterId r:id="rId18"/>
  </p:notesMasterIdLst>
  <p:handoutMasterIdLst>
    <p:handoutMasterId r:id="rId19"/>
  </p:handoutMasterIdLst>
  <p:sldIdLst>
    <p:sldId id="256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2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AA7757A3-EC9E-4877-90AD-16C688700941}">
          <p14:sldIdLst>
            <p14:sldId id="256"/>
          </p14:sldIdLst>
        </p14:section>
        <p14:section name="Naamloze sectie" id="{23C7441C-48B0-48D9-8F3A-A919462BD41C}">
          <p14:sldIdLst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41BDC4-3B1D-483D-9A38-3B3369FEFC9D}" v="1" dt="2020-05-06T08:14:51.182"/>
    <p1510:client id="{83C8547E-80A1-408D-9ADA-568218190E71}" v="4" dt="2020-05-19T06:33:18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388" autoAdjust="0"/>
  </p:normalViewPr>
  <p:slideViewPr>
    <p:cSldViewPr>
      <p:cViewPr varScale="1">
        <p:scale>
          <a:sx n="86" d="100"/>
          <a:sy n="86" d="100"/>
        </p:scale>
        <p:origin x="133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s van Dijk" userId="S::223863@edu.rocfriesepoort.nl::0472f2c0-879f-4afe-937b-67157dd5e650" providerId="AD" clId="Web-{6541BDC4-3B1D-483D-9A38-3B3369FEFC9D}"/>
    <pc:docChg chg="modSld">
      <pc:chgData name="Bas van Dijk" userId="S::223863@edu.rocfriesepoort.nl::0472f2c0-879f-4afe-937b-67157dd5e650" providerId="AD" clId="Web-{6541BDC4-3B1D-483D-9A38-3B3369FEFC9D}" dt="2020-05-06T08:14:51.182" v="0" actId="14100"/>
      <pc:docMkLst>
        <pc:docMk/>
      </pc:docMkLst>
      <pc:sldChg chg="modSp">
        <pc:chgData name="Bas van Dijk" userId="S::223863@edu.rocfriesepoort.nl::0472f2c0-879f-4afe-937b-67157dd5e650" providerId="AD" clId="Web-{6541BDC4-3B1D-483D-9A38-3B3369FEFC9D}" dt="2020-05-06T08:14:51.182" v="0" actId="14100"/>
        <pc:sldMkLst>
          <pc:docMk/>
          <pc:sldMk cId="526422384" sldId="342"/>
        </pc:sldMkLst>
        <pc:spChg chg="mod">
          <ac:chgData name="Bas van Dijk" userId="S::223863@edu.rocfriesepoort.nl::0472f2c0-879f-4afe-937b-67157dd5e650" providerId="AD" clId="Web-{6541BDC4-3B1D-483D-9A38-3B3369FEFC9D}" dt="2020-05-06T08:14:51.182" v="0" actId="14100"/>
          <ac:spMkLst>
            <pc:docMk/>
            <pc:sldMk cId="526422384" sldId="342"/>
            <ac:spMk id="3" creationId="{07D3DD4B-355C-4255-A1F5-519607053FF6}"/>
          </ac:spMkLst>
        </pc:spChg>
      </pc:sldChg>
    </pc:docChg>
  </pc:docChgLst>
  <pc:docChgLst>
    <pc:chgData name="Mark Bouma" userId="S::228041@edu.rocfriesepoort.nl::757b6f3d-c63f-4ff1-b488-ac8fc319da41" providerId="AD" clId="Web-{83C8547E-80A1-408D-9ADA-568218190E71}"/>
    <pc:docChg chg="modSld">
      <pc:chgData name="Mark Bouma" userId="S::228041@edu.rocfriesepoort.nl::757b6f3d-c63f-4ff1-b488-ac8fc319da41" providerId="AD" clId="Web-{83C8547E-80A1-408D-9ADA-568218190E71}" dt="2020-05-19T06:33:17.259" v="2" actId="20577"/>
      <pc:docMkLst>
        <pc:docMk/>
      </pc:docMkLst>
      <pc:sldChg chg="modSp">
        <pc:chgData name="Mark Bouma" userId="S::228041@edu.rocfriesepoort.nl::757b6f3d-c63f-4ff1-b488-ac8fc319da41" providerId="AD" clId="Web-{83C8547E-80A1-408D-9ADA-568218190E71}" dt="2020-05-19T06:33:17.259" v="2" actId="20577"/>
        <pc:sldMkLst>
          <pc:docMk/>
          <pc:sldMk cId="3075627073" sldId="337"/>
        </pc:sldMkLst>
        <pc:spChg chg="mod">
          <ac:chgData name="Mark Bouma" userId="S::228041@edu.rocfriesepoort.nl::757b6f3d-c63f-4ff1-b488-ac8fc319da41" providerId="AD" clId="Web-{83C8547E-80A1-408D-9ADA-568218190E71}" dt="2020-05-19T06:33:17.259" v="2" actId="20577"/>
          <ac:spMkLst>
            <pc:docMk/>
            <pc:sldMk cId="3075627073" sldId="33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8C512-E637-4E1E-8100-70313F433B7F}" type="datetimeFigureOut">
              <a:rPr lang="nl-NL" smtClean="0"/>
              <a:pPr/>
              <a:t>18-5-2020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F94D3-B2DB-44B4-B143-9F9D11FAD19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8976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BA3CF-BCD4-4358-9D2F-D6C2705BDB05}" type="datetimeFigureOut">
              <a:rPr lang="nl-NL" smtClean="0"/>
              <a:pPr/>
              <a:t>18-5-2020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FE93B-5932-4CBB-A163-280E8F0CAFD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681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954-8189-495A-BFA4-585D6FC09AA8}" type="datetimeFigureOut">
              <a:rPr lang="nl-NL" smtClean="0"/>
              <a:pPr/>
              <a:t>18-5-2020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E19C-C0C9-43E9-B0BF-C7B5A49FD5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2A954-8189-495A-BFA4-585D6FC09AA8}" type="datetimeFigureOut">
              <a:rPr lang="nl-NL" smtClean="0"/>
              <a:pPr/>
              <a:t>18-5-2020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BE19C-C0C9-43E9-B0BF-C7B5A49FD5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nl-NL" sz="4500" b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nl-NL" sz="4500" b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Proeve van Bekwaamheid  Duurzaamheid in Beroep 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 wie wordt het beoordeeld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Twee docenten  </a:t>
            </a:r>
          </a:p>
        </p:txBody>
      </p:sp>
    </p:spTree>
    <p:extLst>
      <p:ext uri="{BB962C8B-B14F-4D97-AF65-F5344CB8AC3E}">
        <p14:creationId xmlns:p14="http://schemas.microsoft.com/office/powerpoint/2010/main" val="2580720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zwaar is de beoordeling.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 de Proeve van bekwaamheid krijg je een cijfer.</a:t>
            </a:r>
          </a:p>
          <a:p>
            <a:endParaRPr lang="nl-NL" dirty="0"/>
          </a:p>
          <a:p>
            <a:r>
              <a:rPr lang="nl-NL" dirty="0"/>
              <a:t>Komt op je diploma.</a:t>
            </a:r>
          </a:p>
          <a:p>
            <a:endParaRPr lang="nl-NL" dirty="0"/>
          </a:p>
          <a:p>
            <a:r>
              <a:rPr lang="nl-NL" dirty="0"/>
              <a:t>Zwaarte van het cijfer.</a:t>
            </a:r>
          </a:p>
        </p:txBody>
      </p:sp>
    </p:spTree>
    <p:extLst>
      <p:ext uri="{BB962C8B-B14F-4D97-AF65-F5344CB8AC3E}">
        <p14:creationId xmlns:p14="http://schemas.microsoft.com/office/powerpoint/2010/main" val="2150135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94454-24B4-455E-8E6C-19E211DA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Samenvattend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D3DD4B-355C-4255-A1F5-519607053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nl-NL" sz="1600" dirty="0"/>
              <a:t>Eigen duurzaamheid. Je hebt gekeken naar je eigen duurzaamheid en waar je nog eventueel kan verbeteren. (Op school gedaan).</a:t>
            </a:r>
          </a:p>
          <a:p>
            <a:pPr lvl="0"/>
            <a:r>
              <a:rPr lang="nl-NL" sz="1600" dirty="0"/>
              <a:t>Onderzoek hoe duurzaam je stagebedrijf is en geef hier een gefundeerd oordeel over.</a:t>
            </a:r>
          </a:p>
          <a:p>
            <a:pPr lvl="0"/>
            <a:r>
              <a:rPr lang="nl-NL" sz="1600" dirty="0"/>
              <a:t>Onderzoek naar duurzaamheid in je stagebedrijf.</a:t>
            </a:r>
            <a:br>
              <a:rPr lang="nl-NL" sz="1600" dirty="0"/>
            </a:br>
            <a:r>
              <a:rPr lang="nl-NL" sz="1600" dirty="0"/>
              <a:t>Kijk binnen je bedrijf waar al verduurzamen en waar ze nog kunnen verduurzamen.  Zoek een onderwerp en houdt het klein. Maak hier foto’s e.d. van.</a:t>
            </a:r>
          </a:p>
          <a:p>
            <a:pPr lvl="0"/>
            <a:r>
              <a:rPr lang="nl-NL" sz="1600" dirty="0"/>
              <a:t>Bereken de opbrengst van deze duurzaamheidsverbetering. Dit kun je eventueel in geld uitdrukken maar ook in beleving.</a:t>
            </a:r>
          </a:p>
          <a:p>
            <a:r>
              <a:rPr lang="nl-NL" sz="1600" dirty="0"/>
              <a:t> </a:t>
            </a:r>
          </a:p>
          <a:p>
            <a:r>
              <a:rPr lang="nl-NL" sz="1600" dirty="0"/>
              <a:t>Verwerkt dit in een verslag.   Maak daarna van het verslag een PowerPoint of </a:t>
            </a:r>
            <a:r>
              <a:rPr lang="nl-NL" sz="1600" dirty="0" err="1"/>
              <a:t>Prezi</a:t>
            </a:r>
            <a:r>
              <a:rPr lang="nl-NL" sz="1600" dirty="0"/>
              <a:t> en gebruik dit voor de presentatie tijden de proeve van bekwaamheid. </a:t>
            </a:r>
          </a:p>
          <a:p>
            <a:endParaRPr lang="nl-NL" sz="1600" dirty="0"/>
          </a:p>
          <a:p>
            <a:endParaRPr lang="nl-NL" sz="16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642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Proeve van bekwaamheid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 Waar bestaat de Proeve van bekwaamheid uit?</a:t>
            </a:r>
          </a:p>
          <a:p>
            <a:endParaRPr lang="nl-NL" dirty="0"/>
          </a:p>
          <a:p>
            <a:r>
              <a:rPr lang="nl-NL" dirty="0"/>
              <a:t>Wanneer staat het gepland?  </a:t>
            </a:r>
            <a:r>
              <a:rPr lang="nl-NL" sz="2000" dirty="0"/>
              <a:t>De planning volgt nog.</a:t>
            </a:r>
            <a:endParaRPr lang="nl-NL" dirty="0"/>
          </a:p>
          <a:p>
            <a:endParaRPr lang="nl-NL" dirty="0"/>
          </a:p>
          <a:p>
            <a:r>
              <a:rPr lang="nl-NL" dirty="0"/>
              <a:t>Hoe wordt het beoordeeld ?  </a:t>
            </a:r>
            <a:r>
              <a:rPr lang="nl-NL" sz="1100" dirty="0"/>
              <a:t>Door twee beoordelaars  in een gesprek met de presentaties.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33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Waar bestaat de Proeve van bekwaamheid uit?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nl-NL" dirty="0"/>
              <a:t>Verslag </a:t>
            </a:r>
            <a:endParaRPr lang="nl-NL"/>
          </a:p>
          <a:p>
            <a:endParaRPr lang="nl-NL" dirty="0"/>
          </a:p>
          <a:p>
            <a:r>
              <a:rPr lang="nl-NL" dirty="0"/>
              <a:t>Presentatie in </a:t>
            </a:r>
            <a:r>
              <a:rPr lang="nl-NL" dirty="0" err="1"/>
              <a:t>Powerpoint</a:t>
            </a:r>
            <a:r>
              <a:rPr lang="nl-NL" dirty="0"/>
              <a:t> of </a:t>
            </a:r>
            <a:r>
              <a:rPr lang="nl-NL" dirty="0" err="1"/>
              <a:t>Prezi</a:t>
            </a:r>
            <a:r>
              <a:rPr lang="nl-NL" dirty="0"/>
              <a:t>.</a:t>
            </a:r>
          </a:p>
          <a:p>
            <a:endParaRPr lang="nl-NL" dirty="0"/>
          </a:p>
          <a:p>
            <a:endParaRPr lang="nl-NL" dirty="0">
              <a:cs typeface="Calibri"/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457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Waar bestaat de proeve van bekwaamheid uit?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Examenopdracht 1</a:t>
            </a:r>
            <a:br>
              <a:rPr lang="nl-NL" dirty="0"/>
            </a:br>
            <a:br>
              <a:rPr lang="nl-NL" dirty="0"/>
            </a:br>
            <a:r>
              <a:rPr lang="nl-NL" dirty="0"/>
              <a:t>Sterkte zwakte analyse van de eigen duurzaamheid.  </a:t>
            </a:r>
            <a:r>
              <a:rPr lang="nl-NL" sz="1400" dirty="0"/>
              <a:t>Dit hebben we in de les gemaakt.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6189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Waar bestaat de proeve van bekwaamheid uit?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Examenopdracht 2</a:t>
            </a:r>
            <a:br>
              <a:rPr lang="nl-NL" dirty="0"/>
            </a:br>
            <a:br>
              <a:rPr lang="nl-NL" dirty="0"/>
            </a:br>
            <a:r>
              <a:rPr lang="nl-NL" dirty="0"/>
              <a:t>Duurzaamheid in het Stage bedrijf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5663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Waar bestaat de proeve van bekwaamheid uit?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nl-NL" dirty="0"/>
              <a:t>Examenopdracht 3</a:t>
            </a:r>
            <a:br>
              <a:rPr lang="nl-NL" dirty="0"/>
            </a:br>
            <a:br>
              <a:rPr lang="nl-NL" dirty="0"/>
            </a:br>
            <a:r>
              <a:rPr lang="nl-NL" dirty="0"/>
              <a:t>Duurzaamheid in het beroep wat je </a:t>
            </a:r>
            <a:r>
              <a:rPr lang="nl-NL"/>
              <a:t>uitvoert</a:t>
            </a:r>
            <a:r>
              <a:rPr lang="nl-NL" dirty="0"/>
              <a:t> in je Stage bedrijf.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837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Waar bestaat de proeve van bekwaamheid uit?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Examenopdracht 4</a:t>
            </a:r>
            <a:br>
              <a:rPr lang="nl-NL" dirty="0"/>
            </a:br>
            <a:endParaRPr lang="nl-NL" dirty="0"/>
          </a:p>
          <a:p>
            <a:r>
              <a:rPr lang="nl-NL" dirty="0"/>
              <a:t>Kostenberekening   </a:t>
            </a:r>
          </a:p>
          <a:p>
            <a:endParaRPr lang="nl-NL" dirty="0"/>
          </a:p>
          <a:p>
            <a:r>
              <a:rPr lang="nl-NL" dirty="0"/>
              <a:t>Kosten/Baten analyse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3168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Het tijdstip van de Proeve van bekwaamheid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Terugkomdag 4 juli 2020</a:t>
            </a:r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5627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wordt het beoordeeld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nl-NL" dirty="0"/>
              <a:t>Door een verslag en presentatie.</a:t>
            </a:r>
            <a:br>
              <a:rPr lang="nl-NL" dirty="0"/>
            </a:br>
            <a:endParaRPr lang="nl-NL" dirty="0"/>
          </a:p>
          <a:p>
            <a:r>
              <a:rPr lang="nl-NL" dirty="0"/>
              <a:t>Voldoet aan de normen die je geleerd hebt bij het vak Nederlands voor een verslag. Staan ook in het BPV handboek.</a:t>
            </a:r>
            <a:br>
              <a:rPr lang="nl-NL" dirty="0"/>
            </a:br>
            <a:endParaRPr lang="nl-NL" dirty="0"/>
          </a:p>
          <a:p>
            <a:r>
              <a:rPr lang="nl-NL" dirty="0"/>
              <a:t>Alle examenonderdelen zijn behandeld.</a:t>
            </a:r>
            <a:br>
              <a:rPr lang="nl-NL" dirty="0"/>
            </a:br>
            <a:endParaRPr lang="nl-NL" dirty="0"/>
          </a:p>
          <a:p>
            <a:r>
              <a:rPr lang="nl-NL" dirty="0"/>
              <a:t>Week van te voren sturen via de mail.</a:t>
            </a:r>
          </a:p>
        </p:txBody>
      </p:sp>
    </p:spTree>
    <p:extLst>
      <p:ext uri="{BB962C8B-B14F-4D97-AF65-F5344CB8AC3E}">
        <p14:creationId xmlns:p14="http://schemas.microsoft.com/office/powerpoint/2010/main" val="1972551098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FP PP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Les 05 FP style.pptx" id="{F7EA51CB-7964-4BFA-9DEE-02EFC518ADB2}" vid="{8CB8E4B4-1075-4433-96CB-CAA99939DB71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Les 05 FP style.pptx" id="{F7EA51CB-7964-4BFA-9DEE-02EFC518ADB2}" vid="{A0C46BBA-9370-49D8-8034-CB9F9A0FFBF0}"/>
    </a:ext>
  </a:ext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4201ADB9C33B4ABBDE7F01F6A37B36" ma:contentTypeVersion="10" ma:contentTypeDescription="Een nieuw document maken." ma:contentTypeScope="" ma:versionID="f0c344beebb52f680d55f090aa5cff1e">
  <xsd:schema xmlns:xsd="http://www.w3.org/2001/XMLSchema" xmlns:xs="http://www.w3.org/2001/XMLSchema" xmlns:p="http://schemas.microsoft.com/office/2006/metadata/properties" xmlns:ns2="0d681b7f-17ff-49e4-81be-662f41e03708" xmlns:ns3="d909b0f4-5239-449d-b8d3-0a53c0332387" targetNamespace="http://schemas.microsoft.com/office/2006/metadata/properties" ma:root="true" ma:fieldsID="af9ee26d815e8ef46377dfa5e506ca1b" ns2:_="" ns3:_="">
    <xsd:import namespace="0d681b7f-17ff-49e4-81be-662f41e03708"/>
    <xsd:import namespace="d909b0f4-5239-449d-b8d3-0a53c03323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81b7f-17ff-49e4-81be-662f41e037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9b0f4-5239-449d-b8d3-0a53c033238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C5FDD3-94C2-45CB-B491-AA85B0DA01A0}">
  <ds:schemaRefs>
    <ds:schemaRef ds:uri="bee299e3-8fd9-49e4-a7e7-d90cbb1ae71f"/>
    <ds:schemaRef ds:uri="http://purl.org/dc/elements/1.1/"/>
    <ds:schemaRef ds:uri="http://schemas.microsoft.com/office/2006/metadata/properties"/>
    <ds:schemaRef ds:uri="8e4258ca-f8a4-4a36-9860-07778c04ce0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55D2541-5F1A-43FA-8A51-A7ED977C6407}"/>
</file>

<file path=customXml/itemProps3.xml><?xml version="1.0" encoding="utf-8"?>
<ds:datastoreItem xmlns:ds="http://schemas.openxmlformats.org/officeDocument/2006/customXml" ds:itemID="{AB56EFF0-9544-42E0-8E65-B37409527D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1526</TotalTime>
  <Words>185</Words>
  <Application>Microsoft Office PowerPoint</Application>
  <PresentationFormat>Diavoorstelling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14" baseType="lpstr">
      <vt:lpstr>Sjabloon FP PPT</vt:lpstr>
      <vt:lpstr>Aangepast ontwerp</vt:lpstr>
      <vt:lpstr> Proeve van Bekwaamheid  Duurzaamheid in Beroep D</vt:lpstr>
      <vt:lpstr>Proeve van bekwaamheid</vt:lpstr>
      <vt:lpstr>Waar bestaat de Proeve van bekwaamheid uit?</vt:lpstr>
      <vt:lpstr>Waar bestaat de proeve van bekwaamheid uit?</vt:lpstr>
      <vt:lpstr>Waar bestaat de proeve van bekwaamheid uit?</vt:lpstr>
      <vt:lpstr>Waar bestaat de proeve van bekwaamheid uit?</vt:lpstr>
      <vt:lpstr>Waar bestaat de proeve van bekwaamheid uit?</vt:lpstr>
      <vt:lpstr>Het tijdstip van de Proeve van bekwaamheid</vt:lpstr>
      <vt:lpstr>Hoe wordt het beoordeeld</vt:lpstr>
      <vt:lpstr>Door wie wordt het beoordeeld</vt:lpstr>
      <vt:lpstr>Hoe zwaar is de beoordeling.</vt:lpstr>
      <vt:lpstr>Samenvattend</vt:lpstr>
    </vt:vector>
  </TitlesOfParts>
  <Company>ROC Friese 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Luchtdichtheidsmetingen</dc:title>
  <dc:creator>Klaas Biemold</dc:creator>
  <cp:lastModifiedBy>Klaas Biemold</cp:lastModifiedBy>
  <cp:revision>46</cp:revision>
  <dcterms:created xsi:type="dcterms:W3CDTF">2019-03-29T12:49:53Z</dcterms:created>
  <dcterms:modified xsi:type="dcterms:W3CDTF">2020-05-19T06:33:19Z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0x010100C74201ADB9C33B4ABBDE7F01F6A37B36</vt:lpwstr>
  </property>
  <property fmtid="{D5CDD505-2E9C-101B-9397-08002B2CF9AE}" pid="3" name="Order">
    <vt:r8>1747900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